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306" r:id="rId3"/>
    <p:sldId id="354" r:id="rId4"/>
    <p:sldId id="355" r:id="rId5"/>
    <p:sldId id="356" r:id="rId6"/>
    <p:sldId id="357" r:id="rId7"/>
    <p:sldId id="358" r:id="rId8"/>
    <p:sldId id="359" r:id="rId9"/>
    <p:sldId id="364" r:id="rId10"/>
    <p:sldId id="360" r:id="rId11"/>
    <p:sldId id="362" r:id="rId12"/>
    <p:sldId id="363" r:id="rId13"/>
    <p:sldId id="376" r:id="rId14"/>
    <p:sldId id="365" r:id="rId15"/>
    <p:sldId id="361" r:id="rId16"/>
    <p:sldId id="366" r:id="rId17"/>
    <p:sldId id="367" r:id="rId18"/>
    <p:sldId id="368" r:id="rId19"/>
    <p:sldId id="369" r:id="rId20"/>
    <p:sldId id="370" r:id="rId21"/>
    <p:sldId id="371" r:id="rId22"/>
    <p:sldId id="375" r:id="rId23"/>
    <p:sldId id="377" r:id="rId24"/>
    <p:sldId id="372" r:id="rId25"/>
    <p:sldId id="373" r:id="rId26"/>
    <p:sldId id="374" r:id="rId27"/>
    <p:sldId id="261" r:id="rId28"/>
  </p:sldIdLst>
  <p:sldSz cx="12192000" cy="6858000"/>
  <p:notesSz cx="6850063" cy="9982200"/>
  <p:embeddedFontLst>
    <p:embeddedFont>
      <p:font typeface="AppleSDGothicNeoB00" panose="02000503000000000000" pitchFamily="2" charset="-127"/>
      <p:regular r:id="rId30"/>
    </p:embeddedFont>
    <p:embeddedFont>
      <p:font typeface="AppleSDGothicNeoEB00" panose="02000503000000000000" pitchFamily="2" charset="-127"/>
      <p:regular r:id="rId31"/>
    </p:embeddedFont>
    <p:embeddedFont>
      <p:font typeface="AppleSDGothicNeoM00" panose="02000503000000000000" pitchFamily="2" charset="-127"/>
      <p:regular r:id="rId32"/>
    </p:embeddedFont>
    <p:embeddedFont>
      <p:font typeface="HY견고딕" panose="02030600000101010101" pitchFamily="18" charset="-127"/>
      <p:regular r:id="rId33"/>
    </p:embeddedFont>
    <p:embeddedFont>
      <p:font typeface="나눔스퀘어 Extra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83353" autoAdjust="0"/>
  </p:normalViewPr>
  <p:slideViewPr>
    <p:cSldViewPr snapToGrid="0">
      <p:cViewPr varScale="1">
        <p:scale>
          <a:sx n="62" d="100"/>
          <a:sy n="62" d="100"/>
        </p:scale>
        <p:origin x="168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A42647-6A46-4A09-882A-5753FB35A26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38A755C-8E59-4651-A66A-E686FB073621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b="1" dirty="0"/>
            <a:t>구현</a:t>
          </a:r>
        </a:p>
      </dgm:t>
    </dgm:pt>
    <dgm:pt modelId="{CF43BFED-5FF8-40A9-957C-E67E55435028}" type="parTrans" cxnId="{6A8DD8F2-083E-453C-8D46-04E01C7B7878}">
      <dgm:prSet/>
      <dgm:spPr/>
      <dgm:t>
        <a:bodyPr/>
        <a:lstStyle/>
        <a:p>
          <a:pPr latinLnBrk="1"/>
          <a:endParaRPr lang="ko-KR" altLang="en-US" b="1"/>
        </a:p>
      </dgm:t>
    </dgm:pt>
    <dgm:pt modelId="{A1FE69F4-FB62-4037-ABFC-5609D11C8CC0}" type="sibTrans" cxnId="{6A8DD8F2-083E-453C-8D46-04E01C7B7878}">
      <dgm:prSet/>
      <dgm:spPr/>
      <dgm:t>
        <a:bodyPr/>
        <a:lstStyle/>
        <a:p>
          <a:pPr latinLnBrk="1"/>
          <a:endParaRPr lang="ko-KR" altLang="en-US" b="1"/>
        </a:p>
      </dgm:t>
    </dgm:pt>
    <dgm:pt modelId="{6D0B8CED-B70B-4BFB-9731-9FB32E7D1DB7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b="1" dirty="0"/>
            <a:t>시뮬레이션</a:t>
          </a:r>
        </a:p>
      </dgm:t>
    </dgm:pt>
    <dgm:pt modelId="{773DCB8F-CC04-4F7C-9DE6-F9AE6EA9553F}" type="parTrans" cxnId="{343B8FAE-8045-4BE9-8205-F88A37E8B3F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b="1"/>
        </a:p>
      </dgm:t>
    </dgm:pt>
    <dgm:pt modelId="{3E063654-E439-4EE6-895A-761B161E6DC5}" type="sibTrans" cxnId="{343B8FAE-8045-4BE9-8205-F88A37E8B3F8}">
      <dgm:prSet/>
      <dgm:spPr/>
      <dgm:t>
        <a:bodyPr/>
        <a:lstStyle/>
        <a:p>
          <a:pPr latinLnBrk="1"/>
          <a:endParaRPr lang="ko-KR" altLang="en-US" b="1"/>
        </a:p>
      </dgm:t>
    </dgm:pt>
    <dgm:pt modelId="{D75C39B4-16B4-4060-9708-F92542F1C8BF}">
      <dgm:prSet phldrT="[텍스트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b="1" dirty="0" err="1"/>
            <a:t>브루트포스</a:t>
          </a:r>
          <a:endParaRPr lang="ko-KR" altLang="en-US" b="1" dirty="0"/>
        </a:p>
      </dgm:t>
    </dgm:pt>
    <dgm:pt modelId="{E9EC1799-22FC-4BA0-8E72-C172AB085DB4}" type="parTrans" cxnId="{892E73E4-194B-4586-9505-273FEA31170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b="1"/>
        </a:p>
      </dgm:t>
    </dgm:pt>
    <dgm:pt modelId="{359BFC7C-9C11-45F6-B098-FB89C9000C6D}" type="sibTrans" cxnId="{892E73E4-194B-4586-9505-273FEA311709}">
      <dgm:prSet/>
      <dgm:spPr/>
      <dgm:t>
        <a:bodyPr/>
        <a:lstStyle/>
        <a:p>
          <a:pPr latinLnBrk="1"/>
          <a:endParaRPr lang="ko-KR" altLang="en-US" b="1"/>
        </a:p>
      </dgm:t>
    </dgm:pt>
    <dgm:pt modelId="{43B905FE-AF65-4C8A-A915-091D60B80E0E}" type="pres">
      <dgm:prSet presAssocID="{F8A42647-6A46-4A09-882A-5753FB35A2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652307E-4C9B-4B47-B5AD-FDE22DA165C1}" type="pres">
      <dgm:prSet presAssocID="{738A755C-8E59-4651-A66A-E686FB073621}" presName="hierRoot1" presStyleCnt="0">
        <dgm:presLayoutVars>
          <dgm:hierBranch val="init"/>
        </dgm:presLayoutVars>
      </dgm:prSet>
      <dgm:spPr/>
    </dgm:pt>
    <dgm:pt modelId="{48EFD31D-F36F-405A-98D7-E1E4398FD82A}" type="pres">
      <dgm:prSet presAssocID="{738A755C-8E59-4651-A66A-E686FB073621}" presName="rootComposite1" presStyleCnt="0"/>
      <dgm:spPr/>
    </dgm:pt>
    <dgm:pt modelId="{3D43D5F7-45A5-4586-8FB4-C53EF4B0738C}" type="pres">
      <dgm:prSet presAssocID="{738A755C-8E59-4651-A66A-E686FB073621}" presName="rootText1" presStyleLbl="node0" presStyleIdx="0" presStyleCnt="1">
        <dgm:presLayoutVars>
          <dgm:chPref val="3"/>
        </dgm:presLayoutVars>
      </dgm:prSet>
      <dgm:spPr/>
    </dgm:pt>
    <dgm:pt modelId="{96C2954F-C321-4A6D-9244-E4D3131D9789}" type="pres">
      <dgm:prSet presAssocID="{738A755C-8E59-4651-A66A-E686FB073621}" presName="rootConnector1" presStyleLbl="node1" presStyleIdx="0" presStyleCnt="0"/>
      <dgm:spPr/>
    </dgm:pt>
    <dgm:pt modelId="{DEE4375A-16E8-4B70-B913-49AE713DD645}" type="pres">
      <dgm:prSet presAssocID="{738A755C-8E59-4651-A66A-E686FB073621}" presName="hierChild2" presStyleCnt="0"/>
      <dgm:spPr/>
    </dgm:pt>
    <dgm:pt modelId="{A586C2CD-550C-4120-9487-6C7658AA332D}" type="pres">
      <dgm:prSet presAssocID="{773DCB8F-CC04-4F7C-9DE6-F9AE6EA9553F}" presName="Name37" presStyleLbl="parChTrans1D2" presStyleIdx="0" presStyleCnt="2"/>
      <dgm:spPr/>
    </dgm:pt>
    <dgm:pt modelId="{28C37D0F-D271-46A1-B6C9-6BBCC1B98D6F}" type="pres">
      <dgm:prSet presAssocID="{6D0B8CED-B70B-4BFB-9731-9FB32E7D1DB7}" presName="hierRoot2" presStyleCnt="0">
        <dgm:presLayoutVars>
          <dgm:hierBranch val="init"/>
        </dgm:presLayoutVars>
      </dgm:prSet>
      <dgm:spPr/>
    </dgm:pt>
    <dgm:pt modelId="{844CF6CD-4EFD-4A34-AE45-FB94B7763974}" type="pres">
      <dgm:prSet presAssocID="{6D0B8CED-B70B-4BFB-9731-9FB32E7D1DB7}" presName="rootComposite" presStyleCnt="0"/>
      <dgm:spPr/>
    </dgm:pt>
    <dgm:pt modelId="{9A8BAA72-4A83-4033-B709-9E46DF0CF600}" type="pres">
      <dgm:prSet presAssocID="{6D0B8CED-B70B-4BFB-9731-9FB32E7D1DB7}" presName="rootText" presStyleLbl="node2" presStyleIdx="0" presStyleCnt="2">
        <dgm:presLayoutVars>
          <dgm:chPref val="3"/>
        </dgm:presLayoutVars>
      </dgm:prSet>
      <dgm:spPr/>
    </dgm:pt>
    <dgm:pt modelId="{73771709-AF43-4A20-A693-AD3B10A6C4EE}" type="pres">
      <dgm:prSet presAssocID="{6D0B8CED-B70B-4BFB-9731-9FB32E7D1DB7}" presName="rootConnector" presStyleLbl="node2" presStyleIdx="0" presStyleCnt="2"/>
      <dgm:spPr/>
    </dgm:pt>
    <dgm:pt modelId="{E48410A1-4AA1-4D2A-8198-57F1C4724825}" type="pres">
      <dgm:prSet presAssocID="{6D0B8CED-B70B-4BFB-9731-9FB32E7D1DB7}" presName="hierChild4" presStyleCnt="0"/>
      <dgm:spPr/>
    </dgm:pt>
    <dgm:pt modelId="{CE6861E4-F8D3-4718-85F2-A9628D0461FA}" type="pres">
      <dgm:prSet presAssocID="{6D0B8CED-B70B-4BFB-9731-9FB32E7D1DB7}" presName="hierChild5" presStyleCnt="0"/>
      <dgm:spPr/>
    </dgm:pt>
    <dgm:pt modelId="{0DAC25C4-F446-450C-9ED2-7306FE0F4015}" type="pres">
      <dgm:prSet presAssocID="{E9EC1799-22FC-4BA0-8E72-C172AB085DB4}" presName="Name37" presStyleLbl="parChTrans1D2" presStyleIdx="1" presStyleCnt="2"/>
      <dgm:spPr/>
    </dgm:pt>
    <dgm:pt modelId="{A07C7F7F-C8F4-4B0B-973E-55E603E615D7}" type="pres">
      <dgm:prSet presAssocID="{D75C39B4-16B4-4060-9708-F92542F1C8BF}" presName="hierRoot2" presStyleCnt="0">
        <dgm:presLayoutVars>
          <dgm:hierBranch val="init"/>
        </dgm:presLayoutVars>
      </dgm:prSet>
      <dgm:spPr/>
    </dgm:pt>
    <dgm:pt modelId="{BEBDE1F1-1ED1-4DD5-84F0-AD74CF8ABA48}" type="pres">
      <dgm:prSet presAssocID="{D75C39B4-16B4-4060-9708-F92542F1C8BF}" presName="rootComposite" presStyleCnt="0"/>
      <dgm:spPr/>
    </dgm:pt>
    <dgm:pt modelId="{F758E6EA-B5AE-4B5B-A8EE-AA95BCA8FCDD}" type="pres">
      <dgm:prSet presAssocID="{D75C39B4-16B4-4060-9708-F92542F1C8BF}" presName="rootText" presStyleLbl="node2" presStyleIdx="1" presStyleCnt="2">
        <dgm:presLayoutVars>
          <dgm:chPref val="3"/>
        </dgm:presLayoutVars>
      </dgm:prSet>
      <dgm:spPr/>
    </dgm:pt>
    <dgm:pt modelId="{8602B7CA-0911-4211-A243-B544B560D81F}" type="pres">
      <dgm:prSet presAssocID="{D75C39B4-16B4-4060-9708-F92542F1C8BF}" presName="rootConnector" presStyleLbl="node2" presStyleIdx="1" presStyleCnt="2"/>
      <dgm:spPr/>
    </dgm:pt>
    <dgm:pt modelId="{27109796-2AC2-4804-969A-6FDB273E1927}" type="pres">
      <dgm:prSet presAssocID="{D75C39B4-16B4-4060-9708-F92542F1C8BF}" presName="hierChild4" presStyleCnt="0"/>
      <dgm:spPr/>
    </dgm:pt>
    <dgm:pt modelId="{266961F8-90B9-46FA-989C-075FC7DCB5B5}" type="pres">
      <dgm:prSet presAssocID="{D75C39B4-16B4-4060-9708-F92542F1C8BF}" presName="hierChild5" presStyleCnt="0"/>
      <dgm:spPr/>
    </dgm:pt>
    <dgm:pt modelId="{27A8526A-83D1-47AD-8000-3DCFB90D9591}" type="pres">
      <dgm:prSet presAssocID="{738A755C-8E59-4651-A66A-E686FB073621}" presName="hierChild3" presStyleCnt="0"/>
      <dgm:spPr/>
    </dgm:pt>
  </dgm:ptLst>
  <dgm:cxnLst>
    <dgm:cxn modelId="{9DEA7506-EABB-48E6-BB23-5366AF81464F}" type="presOf" srcId="{E9EC1799-22FC-4BA0-8E72-C172AB085DB4}" destId="{0DAC25C4-F446-450C-9ED2-7306FE0F4015}" srcOrd="0" destOrd="0" presId="urn:microsoft.com/office/officeart/2005/8/layout/orgChart1"/>
    <dgm:cxn modelId="{06020935-F1C6-41C7-A791-3537E6145970}" type="presOf" srcId="{F8A42647-6A46-4A09-882A-5753FB35A266}" destId="{43B905FE-AF65-4C8A-A915-091D60B80E0E}" srcOrd="0" destOrd="0" presId="urn:microsoft.com/office/officeart/2005/8/layout/orgChart1"/>
    <dgm:cxn modelId="{6599E648-4B8A-474E-9610-DE1DBF707E2E}" type="presOf" srcId="{773DCB8F-CC04-4F7C-9DE6-F9AE6EA9553F}" destId="{A586C2CD-550C-4120-9487-6C7658AA332D}" srcOrd="0" destOrd="0" presId="urn:microsoft.com/office/officeart/2005/8/layout/orgChart1"/>
    <dgm:cxn modelId="{B3A8D896-9578-44BC-A7B7-5C4AFD9A8291}" type="presOf" srcId="{738A755C-8E59-4651-A66A-E686FB073621}" destId="{3D43D5F7-45A5-4586-8FB4-C53EF4B0738C}" srcOrd="0" destOrd="0" presId="urn:microsoft.com/office/officeart/2005/8/layout/orgChart1"/>
    <dgm:cxn modelId="{343B8FAE-8045-4BE9-8205-F88A37E8B3F8}" srcId="{738A755C-8E59-4651-A66A-E686FB073621}" destId="{6D0B8CED-B70B-4BFB-9731-9FB32E7D1DB7}" srcOrd="0" destOrd="0" parTransId="{773DCB8F-CC04-4F7C-9DE6-F9AE6EA9553F}" sibTransId="{3E063654-E439-4EE6-895A-761B161E6DC5}"/>
    <dgm:cxn modelId="{90C12DC1-B6FC-4CFE-85E4-42DCFCA597DB}" type="presOf" srcId="{6D0B8CED-B70B-4BFB-9731-9FB32E7D1DB7}" destId="{73771709-AF43-4A20-A693-AD3B10A6C4EE}" srcOrd="1" destOrd="0" presId="urn:microsoft.com/office/officeart/2005/8/layout/orgChart1"/>
    <dgm:cxn modelId="{9A9CE7CC-5052-41D8-9D1E-EEB050181D3D}" type="presOf" srcId="{6D0B8CED-B70B-4BFB-9731-9FB32E7D1DB7}" destId="{9A8BAA72-4A83-4033-B709-9E46DF0CF600}" srcOrd="0" destOrd="0" presId="urn:microsoft.com/office/officeart/2005/8/layout/orgChart1"/>
    <dgm:cxn modelId="{EEAFE7E3-DE08-4A24-B618-97DAD2076CF2}" type="presOf" srcId="{D75C39B4-16B4-4060-9708-F92542F1C8BF}" destId="{8602B7CA-0911-4211-A243-B544B560D81F}" srcOrd="1" destOrd="0" presId="urn:microsoft.com/office/officeart/2005/8/layout/orgChart1"/>
    <dgm:cxn modelId="{892E73E4-194B-4586-9505-273FEA311709}" srcId="{738A755C-8E59-4651-A66A-E686FB073621}" destId="{D75C39B4-16B4-4060-9708-F92542F1C8BF}" srcOrd="1" destOrd="0" parTransId="{E9EC1799-22FC-4BA0-8E72-C172AB085DB4}" sibTransId="{359BFC7C-9C11-45F6-B098-FB89C9000C6D}"/>
    <dgm:cxn modelId="{6A8DD8F2-083E-453C-8D46-04E01C7B7878}" srcId="{F8A42647-6A46-4A09-882A-5753FB35A266}" destId="{738A755C-8E59-4651-A66A-E686FB073621}" srcOrd="0" destOrd="0" parTransId="{CF43BFED-5FF8-40A9-957C-E67E55435028}" sibTransId="{A1FE69F4-FB62-4037-ABFC-5609D11C8CC0}"/>
    <dgm:cxn modelId="{A8CC27FA-B11C-48BC-9AF6-8135EC86AA38}" type="presOf" srcId="{D75C39B4-16B4-4060-9708-F92542F1C8BF}" destId="{F758E6EA-B5AE-4B5B-A8EE-AA95BCA8FCDD}" srcOrd="0" destOrd="0" presId="urn:microsoft.com/office/officeart/2005/8/layout/orgChart1"/>
    <dgm:cxn modelId="{5167E7FE-4339-4B64-A103-A623851B1BD2}" type="presOf" srcId="{738A755C-8E59-4651-A66A-E686FB073621}" destId="{96C2954F-C321-4A6D-9244-E4D3131D9789}" srcOrd="1" destOrd="0" presId="urn:microsoft.com/office/officeart/2005/8/layout/orgChart1"/>
    <dgm:cxn modelId="{85A93DAD-811B-463E-8822-47E7D31A9A08}" type="presParOf" srcId="{43B905FE-AF65-4C8A-A915-091D60B80E0E}" destId="{5652307E-4C9B-4B47-B5AD-FDE22DA165C1}" srcOrd="0" destOrd="0" presId="urn:microsoft.com/office/officeart/2005/8/layout/orgChart1"/>
    <dgm:cxn modelId="{3E395357-9373-4DD6-A33E-2031199AFF43}" type="presParOf" srcId="{5652307E-4C9B-4B47-B5AD-FDE22DA165C1}" destId="{48EFD31D-F36F-405A-98D7-E1E4398FD82A}" srcOrd="0" destOrd="0" presId="urn:microsoft.com/office/officeart/2005/8/layout/orgChart1"/>
    <dgm:cxn modelId="{4F7266A3-EAC6-4C36-8814-14F7FBD50A1C}" type="presParOf" srcId="{48EFD31D-F36F-405A-98D7-E1E4398FD82A}" destId="{3D43D5F7-45A5-4586-8FB4-C53EF4B0738C}" srcOrd="0" destOrd="0" presId="urn:microsoft.com/office/officeart/2005/8/layout/orgChart1"/>
    <dgm:cxn modelId="{4C97CD91-339B-4C27-870E-3EDF3D2F8E18}" type="presParOf" srcId="{48EFD31D-F36F-405A-98D7-E1E4398FD82A}" destId="{96C2954F-C321-4A6D-9244-E4D3131D9789}" srcOrd="1" destOrd="0" presId="urn:microsoft.com/office/officeart/2005/8/layout/orgChart1"/>
    <dgm:cxn modelId="{F76D6EA0-DDD9-44EF-9A6D-DDA008F9E9DC}" type="presParOf" srcId="{5652307E-4C9B-4B47-B5AD-FDE22DA165C1}" destId="{DEE4375A-16E8-4B70-B913-49AE713DD645}" srcOrd="1" destOrd="0" presId="urn:microsoft.com/office/officeart/2005/8/layout/orgChart1"/>
    <dgm:cxn modelId="{F5B15C9E-5CDC-4917-AB17-F3891CB3FEC9}" type="presParOf" srcId="{DEE4375A-16E8-4B70-B913-49AE713DD645}" destId="{A586C2CD-550C-4120-9487-6C7658AA332D}" srcOrd="0" destOrd="0" presId="urn:microsoft.com/office/officeart/2005/8/layout/orgChart1"/>
    <dgm:cxn modelId="{CED64C8F-39EE-4D85-97A1-6E9AC69003E8}" type="presParOf" srcId="{DEE4375A-16E8-4B70-B913-49AE713DD645}" destId="{28C37D0F-D271-46A1-B6C9-6BBCC1B98D6F}" srcOrd="1" destOrd="0" presId="urn:microsoft.com/office/officeart/2005/8/layout/orgChart1"/>
    <dgm:cxn modelId="{CE462A7C-9BC6-4469-88C2-88BDB94AC186}" type="presParOf" srcId="{28C37D0F-D271-46A1-B6C9-6BBCC1B98D6F}" destId="{844CF6CD-4EFD-4A34-AE45-FB94B7763974}" srcOrd="0" destOrd="0" presId="urn:microsoft.com/office/officeart/2005/8/layout/orgChart1"/>
    <dgm:cxn modelId="{DC36BABF-A101-44B3-AAF8-3B57C384992A}" type="presParOf" srcId="{844CF6CD-4EFD-4A34-AE45-FB94B7763974}" destId="{9A8BAA72-4A83-4033-B709-9E46DF0CF600}" srcOrd="0" destOrd="0" presId="urn:microsoft.com/office/officeart/2005/8/layout/orgChart1"/>
    <dgm:cxn modelId="{C3C41E07-FFC9-4481-830A-ED72F1489E71}" type="presParOf" srcId="{844CF6CD-4EFD-4A34-AE45-FB94B7763974}" destId="{73771709-AF43-4A20-A693-AD3B10A6C4EE}" srcOrd="1" destOrd="0" presId="urn:microsoft.com/office/officeart/2005/8/layout/orgChart1"/>
    <dgm:cxn modelId="{4FBC5D82-269E-4B97-92D3-236F36CE0173}" type="presParOf" srcId="{28C37D0F-D271-46A1-B6C9-6BBCC1B98D6F}" destId="{E48410A1-4AA1-4D2A-8198-57F1C4724825}" srcOrd="1" destOrd="0" presId="urn:microsoft.com/office/officeart/2005/8/layout/orgChart1"/>
    <dgm:cxn modelId="{AE8A1BA7-3787-4259-B066-C48697EA534B}" type="presParOf" srcId="{28C37D0F-D271-46A1-B6C9-6BBCC1B98D6F}" destId="{CE6861E4-F8D3-4718-85F2-A9628D0461FA}" srcOrd="2" destOrd="0" presId="urn:microsoft.com/office/officeart/2005/8/layout/orgChart1"/>
    <dgm:cxn modelId="{D8C05A2F-56EA-4AC3-A340-4801D86171E5}" type="presParOf" srcId="{DEE4375A-16E8-4B70-B913-49AE713DD645}" destId="{0DAC25C4-F446-450C-9ED2-7306FE0F4015}" srcOrd="2" destOrd="0" presId="urn:microsoft.com/office/officeart/2005/8/layout/orgChart1"/>
    <dgm:cxn modelId="{8200EB4F-2AC6-4300-9C84-90B65FC5DB91}" type="presParOf" srcId="{DEE4375A-16E8-4B70-B913-49AE713DD645}" destId="{A07C7F7F-C8F4-4B0B-973E-55E603E615D7}" srcOrd="3" destOrd="0" presId="urn:microsoft.com/office/officeart/2005/8/layout/orgChart1"/>
    <dgm:cxn modelId="{423D4D6F-E837-479D-B308-C7A97C75E6F3}" type="presParOf" srcId="{A07C7F7F-C8F4-4B0B-973E-55E603E615D7}" destId="{BEBDE1F1-1ED1-4DD5-84F0-AD74CF8ABA48}" srcOrd="0" destOrd="0" presId="urn:microsoft.com/office/officeart/2005/8/layout/orgChart1"/>
    <dgm:cxn modelId="{C86C6F9E-D068-4F89-9C85-F9E69F89B022}" type="presParOf" srcId="{BEBDE1F1-1ED1-4DD5-84F0-AD74CF8ABA48}" destId="{F758E6EA-B5AE-4B5B-A8EE-AA95BCA8FCDD}" srcOrd="0" destOrd="0" presId="urn:microsoft.com/office/officeart/2005/8/layout/orgChart1"/>
    <dgm:cxn modelId="{F1DD7EEB-EFF1-4BF8-A51D-A1F1FAD71D7A}" type="presParOf" srcId="{BEBDE1F1-1ED1-4DD5-84F0-AD74CF8ABA48}" destId="{8602B7CA-0911-4211-A243-B544B560D81F}" srcOrd="1" destOrd="0" presId="urn:microsoft.com/office/officeart/2005/8/layout/orgChart1"/>
    <dgm:cxn modelId="{DBE4D043-312F-4B0F-8785-DC5C71CCFDFD}" type="presParOf" srcId="{A07C7F7F-C8F4-4B0B-973E-55E603E615D7}" destId="{27109796-2AC2-4804-969A-6FDB273E1927}" srcOrd="1" destOrd="0" presId="urn:microsoft.com/office/officeart/2005/8/layout/orgChart1"/>
    <dgm:cxn modelId="{60CAC183-0DCF-42B8-8709-13AEAE20D5B7}" type="presParOf" srcId="{A07C7F7F-C8F4-4B0B-973E-55E603E615D7}" destId="{266961F8-90B9-46FA-989C-075FC7DCB5B5}" srcOrd="2" destOrd="0" presId="urn:microsoft.com/office/officeart/2005/8/layout/orgChart1"/>
    <dgm:cxn modelId="{98B8A2CA-C3A5-4442-9E1C-E1D18E53584E}" type="presParOf" srcId="{5652307E-4C9B-4B47-B5AD-FDE22DA165C1}" destId="{27A8526A-83D1-47AD-8000-3DCFB90D959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C25C4-F446-450C-9ED2-7306FE0F4015}">
      <dsp:nvSpPr>
        <dsp:cNvPr id="0" name=""/>
        <dsp:cNvSpPr/>
      </dsp:nvSpPr>
      <dsp:spPr>
        <a:xfrm>
          <a:off x="2896919" y="1199406"/>
          <a:ext cx="1450546" cy="503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47"/>
              </a:lnTo>
              <a:lnTo>
                <a:pt x="1450546" y="251747"/>
              </a:lnTo>
              <a:lnTo>
                <a:pt x="1450546" y="503495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A586C2CD-550C-4120-9487-6C7658AA332D}">
      <dsp:nvSpPr>
        <dsp:cNvPr id="0" name=""/>
        <dsp:cNvSpPr/>
      </dsp:nvSpPr>
      <dsp:spPr>
        <a:xfrm>
          <a:off x="1446373" y="1199406"/>
          <a:ext cx="1450546" cy="503495"/>
        </a:xfrm>
        <a:custGeom>
          <a:avLst/>
          <a:gdLst/>
          <a:ahLst/>
          <a:cxnLst/>
          <a:rect l="0" t="0" r="0" b="0"/>
          <a:pathLst>
            <a:path>
              <a:moveTo>
                <a:pt x="1450546" y="0"/>
              </a:moveTo>
              <a:lnTo>
                <a:pt x="1450546" y="251747"/>
              </a:lnTo>
              <a:lnTo>
                <a:pt x="0" y="251747"/>
              </a:lnTo>
              <a:lnTo>
                <a:pt x="0" y="503495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3D43D5F7-45A5-4586-8FB4-C53EF4B0738C}">
      <dsp:nvSpPr>
        <dsp:cNvPr id="0" name=""/>
        <dsp:cNvSpPr/>
      </dsp:nvSpPr>
      <dsp:spPr>
        <a:xfrm>
          <a:off x="1698121" y="607"/>
          <a:ext cx="2397596" cy="1198798"/>
        </a:xfrm>
        <a:prstGeom prst="rect">
          <a:avLst/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200" b="1" kern="1200" dirty="0"/>
            <a:t>구현</a:t>
          </a:r>
        </a:p>
      </dsp:txBody>
      <dsp:txXfrm>
        <a:off x="1698121" y="607"/>
        <a:ext cx="2397596" cy="1198798"/>
      </dsp:txXfrm>
    </dsp:sp>
    <dsp:sp modelId="{9A8BAA72-4A83-4033-B709-9E46DF0CF600}">
      <dsp:nvSpPr>
        <dsp:cNvPr id="0" name=""/>
        <dsp:cNvSpPr/>
      </dsp:nvSpPr>
      <dsp:spPr>
        <a:xfrm>
          <a:off x="247574" y="1702901"/>
          <a:ext cx="2397596" cy="1198798"/>
        </a:xfrm>
        <a:prstGeom prst="rect">
          <a:avLst/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200" b="1" kern="1200" dirty="0"/>
            <a:t>시뮬레이션</a:t>
          </a:r>
        </a:p>
      </dsp:txBody>
      <dsp:txXfrm>
        <a:off x="247574" y="1702901"/>
        <a:ext cx="2397596" cy="1198798"/>
      </dsp:txXfrm>
    </dsp:sp>
    <dsp:sp modelId="{F758E6EA-B5AE-4B5B-A8EE-AA95BCA8FCDD}">
      <dsp:nvSpPr>
        <dsp:cNvPr id="0" name=""/>
        <dsp:cNvSpPr/>
      </dsp:nvSpPr>
      <dsp:spPr>
        <a:xfrm>
          <a:off x="3148667" y="1702901"/>
          <a:ext cx="2397596" cy="1198798"/>
        </a:xfrm>
        <a:prstGeom prst="rect">
          <a:avLst/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200" b="1" kern="1200" dirty="0" err="1"/>
            <a:t>브루트포스</a:t>
          </a:r>
          <a:endParaRPr lang="ko-KR" altLang="en-US" sz="4200" b="1" kern="1200" dirty="0"/>
        </a:p>
      </dsp:txBody>
      <dsp:txXfrm>
        <a:off x="3148667" y="1702901"/>
        <a:ext cx="2397596" cy="1198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0117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CD449-48BC-4AEA-A4D9-1F49661391C3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007" y="4803934"/>
            <a:ext cx="5480050" cy="39304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0117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F64B-F7BD-4EC7-A79C-BD7E99AC9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0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4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05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00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15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58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48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21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68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3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3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52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23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056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09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865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861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580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0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844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78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00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66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1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6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4EC0-C1E6-43F4-8FE4-73DCC001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239A4-BA69-4D8E-A472-9E2EEE96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53E9-CA7B-4C83-A696-12DF38A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7D03D-8202-4ACF-9529-72462622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77A6-A80F-4737-B727-0479C1D4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BC1E-FC78-4F9C-B3A6-0DA3C8E0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AE39-8684-4986-B401-032F898C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327F5-FFA4-489B-B30A-2C2DC87B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FC57C-1EDC-43AB-948E-42226B67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040D0-CF78-4475-901C-EE1F78E2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2C6CF-16BE-4C21-9822-D8281EFC7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DF950-ED1A-4A1C-A13F-E593A09C6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A545-8E9E-4D04-A168-566C5C5F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A7F9-DEF8-4105-93B2-A28FF39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D4990-02D5-4921-962D-6CB4069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58F4-19FB-42F6-8911-26A4E250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FE88-ECFB-4FCB-9CA8-FB8BF10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B0D04-BAF6-465F-8461-C8B120CC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98D6B-27DF-4276-85A0-AC637699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4E96-3D9D-4FDF-AE74-3D336AB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F443-5116-40FA-86FC-691A398D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B7BD7-539D-4B5C-BA01-2829FEC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FF19-F743-4DC8-BB22-EEB937C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7261-8AE4-48B9-9781-5D9024A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B844-D1AB-40B0-AE56-BD60807C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CAC5-35C2-41EB-BF81-D1C09AB3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E5035-701C-482A-B00A-FDCFA207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7A60E-3E0F-4063-B220-6BA7201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6CD5F-A5F8-4120-8707-95E7AA5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F8B14-3B7D-44D0-B948-40EB4BFE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5C9B3-A66E-43BD-8B2D-20FEC290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58F7-FCE8-4AD1-81A4-94E3017C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63EB-C30E-470D-906D-1F3CBF49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DCD43-7965-449F-89D9-B5C80BCD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D6347-4EBA-499D-9423-9B833C41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96909-EEF1-44D9-B5CD-D1BA410FA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0F6E1-0428-417C-9173-5F76A221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E8BAD9-ED77-4267-94B1-994A9DF4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C742A-3156-4801-A167-707821E1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D843-F79E-441F-B65B-4253CFD1A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2265"/>
            <a:ext cx="2277688" cy="701731"/>
          </a:xfrm>
          <a:solidFill>
            <a:schemeClr val="tx1"/>
          </a:solidFill>
        </p:spPr>
        <p:txBody>
          <a:bodyPr wrap="square">
            <a:normAutofit/>
          </a:bodyPr>
          <a:lstStyle>
            <a:lvl1pPr marL="0" indent="0">
              <a:buFontTx/>
              <a:buNone/>
              <a:defRPr b="1" spc="-5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목차순서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1DC8B-8C5C-41AD-853B-69B3A4C8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6E09F-3BBF-4EAC-85A0-19AC196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E630-6264-4851-A7CA-27CF1F0B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902DC1ED-DDA6-4377-8D5A-78ACB44477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00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D0ED7-E204-40ED-B484-DA209997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B8101-7725-4D4D-A597-F6DCDC65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D3006-FF2E-4F3C-B099-DA97E73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2AB5-7A33-4792-9848-76A32A8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3ADB7-26F2-47A9-A5D5-62C4E512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C21A8-5C72-4BEA-B586-B629A8A2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1B32F-6C44-4B90-B8AF-5259993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D021C-803E-4BD9-80FC-DA46CBF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2CE72-5DFA-4890-AC9C-92453C58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DFB-BAF6-4CE4-93FA-4CB600E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2521F-0A5E-473C-8F61-C8DBD9F44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563DA-28A9-4A27-8005-922BE459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E6796-3534-418C-8C50-6347E57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8BAD-A953-4592-817C-C3F74D08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541BD-9A91-4FBD-A18E-9753258E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320F3-192B-43F3-A4C9-A976C85D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54604-6BDF-4639-B049-315AFB20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7EC0-F260-44FA-9B8D-13193E0C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959A-78E8-4F9F-A0BD-B7AA824A5588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350D-56EF-48DD-B4A4-BF998A47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8EF8A-3AE5-431F-BD21-4EABE7E3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6CDB-1F67-41EC-8903-6E8C9D44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4743"/>
            <a:ext cx="9144000" cy="1312817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100" i="1" dirty="0">
                <a:ln>
                  <a:solidFill>
                    <a:schemeClr val="tx1"/>
                  </a:solidFill>
                </a:ln>
              </a:rPr>
              <a:t>SSL </a:t>
            </a:r>
            <a:r>
              <a:rPr lang="ko-KR" altLang="en-US" sz="3100" i="1" dirty="0">
                <a:ln>
                  <a:solidFill>
                    <a:schemeClr val="tx1"/>
                  </a:solidFill>
                </a:ln>
              </a:rPr>
              <a:t>세미나</a:t>
            </a:r>
            <a:br>
              <a:rPr lang="en-US" altLang="ko-KR" sz="7200" b="1" dirty="0"/>
            </a:br>
            <a:r>
              <a:rPr lang="ko-KR" altLang="en-US" sz="7200" b="1" dirty="0"/>
              <a:t>알고리즘 구현</a:t>
            </a:r>
            <a:br>
              <a:rPr lang="en-US" altLang="ko-KR" sz="7200" b="1" dirty="0"/>
            </a:br>
            <a:endParaRPr lang="ko-KR" altLang="en-US" sz="7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93EC-2DDF-4375-A171-ADF203C7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828"/>
            <a:ext cx="9144000" cy="528506"/>
          </a:xfrm>
        </p:spPr>
        <p:txBody>
          <a:bodyPr/>
          <a:lstStyle/>
          <a:p>
            <a:r>
              <a:rPr lang="en-US" altLang="ko-KR" spc="600" dirty="0">
                <a:ln w="3175">
                  <a:solidFill>
                    <a:schemeClr val="tx1"/>
                  </a:solidFill>
                </a:ln>
              </a:rPr>
              <a:t>20180691 </a:t>
            </a:r>
            <a:r>
              <a:rPr lang="ko-KR" altLang="en-US" spc="600" dirty="0">
                <a:ln w="3175">
                  <a:solidFill>
                    <a:schemeClr val="tx1"/>
                  </a:solidFill>
                </a:ln>
              </a:rPr>
              <a:t>염정아</a:t>
            </a:r>
          </a:p>
        </p:txBody>
      </p:sp>
    </p:spTree>
    <p:extLst>
      <p:ext uri="{BB962C8B-B14F-4D97-AF65-F5344CB8AC3E}">
        <p14:creationId xmlns:p14="http://schemas.microsoft.com/office/powerpoint/2010/main" val="289921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87A9D-33C1-4EB9-A487-81AFE7167698}"/>
              </a:ext>
            </a:extLst>
          </p:cNvPr>
          <p:cNvSpPr txBox="1"/>
          <p:nvPr/>
        </p:nvSpPr>
        <p:spPr>
          <a:xfrm>
            <a:off x="415948" y="345986"/>
            <a:ext cx="1400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상하좌우</a:t>
            </a:r>
            <a:endParaRPr lang="ko-KR" altLang="en-US" sz="2800" spc="-15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E9968E-16C1-4C1B-A948-1AF7F157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3" y="1324007"/>
            <a:ext cx="7773065" cy="50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5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87A9D-33C1-4EB9-A487-81AFE7167698}"/>
              </a:ext>
            </a:extLst>
          </p:cNvPr>
          <p:cNvSpPr txBox="1"/>
          <p:nvPr/>
        </p:nvSpPr>
        <p:spPr>
          <a:xfrm>
            <a:off x="415948" y="345986"/>
            <a:ext cx="1400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상하좌우</a:t>
            </a:r>
            <a:endParaRPr lang="ko-KR" altLang="en-US" sz="2800" spc="-15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2D94AE-C633-4F98-9CF2-2F230D6F6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09" y="968356"/>
            <a:ext cx="3858842" cy="3424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07E578-F410-498A-B193-3D7A4EE432B6}"/>
              </a:ext>
            </a:extLst>
          </p:cNvPr>
          <p:cNvSpPr txBox="1"/>
          <p:nvPr/>
        </p:nvSpPr>
        <p:spPr>
          <a:xfrm>
            <a:off x="6953490" y="2273864"/>
            <a:ext cx="321484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계획서</a:t>
            </a:r>
            <a:endParaRPr lang="en-US" altLang="ko-KR" dirty="0"/>
          </a:p>
          <a:p>
            <a:r>
              <a:rPr lang="en-US" altLang="ko-KR" dirty="0"/>
              <a:t>R -&gt; R -&gt; R -&gt; U -&gt; D -&gt; D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DF6056-2D50-4463-8886-52089B881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8" y="4975691"/>
            <a:ext cx="8144964" cy="15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6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87A9D-33C1-4EB9-A487-81AFE7167698}"/>
              </a:ext>
            </a:extLst>
          </p:cNvPr>
          <p:cNvSpPr txBox="1"/>
          <p:nvPr/>
        </p:nvSpPr>
        <p:spPr>
          <a:xfrm>
            <a:off x="415948" y="345986"/>
            <a:ext cx="1400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상하좌우</a:t>
            </a:r>
            <a:endParaRPr lang="ko-KR" altLang="en-US" sz="2800" spc="-15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F948E-CAF3-4D54-BA61-2BBDD5D4A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36" y="1309174"/>
            <a:ext cx="8834169" cy="50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7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87A9D-33C1-4EB9-A487-81AFE7167698}"/>
              </a:ext>
            </a:extLst>
          </p:cNvPr>
          <p:cNvSpPr txBox="1"/>
          <p:nvPr/>
        </p:nvSpPr>
        <p:spPr>
          <a:xfrm>
            <a:off x="415948" y="345986"/>
            <a:ext cx="1400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상하좌우</a:t>
            </a:r>
            <a:endParaRPr lang="ko-KR" altLang="en-US" sz="2800" spc="-15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7AF305-03EF-49B9-B135-F68E893837BF}"/>
              </a:ext>
            </a:extLst>
          </p:cNvPr>
          <p:cNvGrpSpPr/>
          <p:nvPr/>
        </p:nvGrpSpPr>
        <p:grpSpPr>
          <a:xfrm>
            <a:off x="1280921" y="743403"/>
            <a:ext cx="6458716" cy="5768611"/>
            <a:chOff x="415948" y="743403"/>
            <a:chExt cx="6458716" cy="57686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813627-07D1-438B-AF54-28891F780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787" y="1501720"/>
              <a:ext cx="5645877" cy="5010294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C35F584-9821-4721-A4C9-71A8994DB7BA}"/>
                </a:ext>
              </a:extLst>
            </p:cNvPr>
            <p:cNvCxnSpPr/>
            <p:nvPr/>
          </p:nvCxnSpPr>
          <p:spPr>
            <a:xfrm>
              <a:off x="708644" y="1625182"/>
              <a:ext cx="0" cy="2126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F80DCDA-9383-4BC9-999F-1673F228C96F}"/>
                </a:ext>
              </a:extLst>
            </p:cNvPr>
            <p:cNvCxnSpPr/>
            <p:nvPr/>
          </p:nvCxnSpPr>
          <p:spPr>
            <a:xfrm>
              <a:off x="1228787" y="1066569"/>
              <a:ext cx="19647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A7314A-7FDE-4F7E-A3C2-AD463F6F9ECC}"/>
                </a:ext>
              </a:extLst>
            </p:cNvPr>
            <p:cNvSpPr txBox="1"/>
            <p:nvPr/>
          </p:nvSpPr>
          <p:spPr>
            <a:xfrm>
              <a:off x="415948" y="4140740"/>
              <a:ext cx="5527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spc="-15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X</a:t>
              </a:r>
              <a:endParaRPr lang="ko-KR" altLang="en-US" sz="3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20C16-9CA5-4B37-810F-555B98EAD918}"/>
                </a:ext>
              </a:extLst>
            </p:cNvPr>
            <p:cNvSpPr txBox="1"/>
            <p:nvPr/>
          </p:nvSpPr>
          <p:spPr>
            <a:xfrm>
              <a:off x="3688458" y="743403"/>
              <a:ext cx="5527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spc="-150" dirty="0"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Y</a:t>
              </a:r>
              <a:endParaRPr lang="ko-KR" altLang="en-US" sz="3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6AAF38-D1EE-4CAF-88F2-DCFB0EB791E6}"/>
              </a:ext>
            </a:extLst>
          </p:cNvPr>
          <p:cNvSpPr txBox="1"/>
          <p:nvPr/>
        </p:nvSpPr>
        <p:spPr>
          <a:xfrm>
            <a:off x="8402608" y="2688615"/>
            <a:ext cx="21244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 (0, -1)</a:t>
            </a:r>
          </a:p>
          <a:p>
            <a:r>
              <a:rPr lang="en-US" altLang="ko-KR" sz="3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 (0, 1)</a:t>
            </a:r>
          </a:p>
          <a:p>
            <a:r>
              <a:rPr lang="en-US" altLang="ko-KR" sz="3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 (-1, 0)</a:t>
            </a:r>
          </a:p>
          <a:p>
            <a:r>
              <a:rPr lang="en-US" altLang="ko-KR" sz="3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 (1, 0)</a:t>
            </a:r>
          </a:p>
          <a:p>
            <a:endParaRPr lang="ko-KR" altLang="en-US" sz="3600" spc="-15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94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87A9D-33C1-4EB9-A487-81AFE7167698}"/>
              </a:ext>
            </a:extLst>
          </p:cNvPr>
          <p:cNvSpPr txBox="1"/>
          <p:nvPr/>
        </p:nvSpPr>
        <p:spPr>
          <a:xfrm>
            <a:off x="415948" y="345986"/>
            <a:ext cx="1400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상하좌우</a:t>
            </a:r>
            <a:endParaRPr lang="ko-KR" altLang="en-US" sz="2800" spc="-15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72390A3-4145-4A39-A2A9-7301A541B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834" y="111449"/>
            <a:ext cx="4676753" cy="6635102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#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 입력 받기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())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1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plans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().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split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#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D에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 따른 이동 방향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dx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-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dy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-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move_types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U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+mj-ea"/>
                <a:ea typeface="+mj-ea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# 이동 계획을 하나씩 확인하기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for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plan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in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plans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# 이동 후 좌표 구하기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for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in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range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len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move_types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))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if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plan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move_types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dx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dy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# 공간을 벗어나는 경우 무시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if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&lt;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1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or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&lt;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j-ea"/>
                <a:ea typeface="+mj-ea"/>
              </a:rPr>
              <a:t>1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or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or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&gt;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           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continue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# 이동 수행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ny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j-ea"/>
                <a:ea typeface="+mj-ea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j-ea"/>
                <a:ea typeface="+mj-ea"/>
              </a:rPr>
              <a:t>)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701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61CBA6-2640-49F5-AFC7-4642F8CE8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23" y="1538023"/>
            <a:ext cx="10145541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2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24FAA6-3F93-4114-8360-314015BF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98" y="1852067"/>
            <a:ext cx="10059804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7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358828-7859-40EF-B75B-9A309B762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71" y="1220784"/>
            <a:ext cx="1007885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08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48A100-7D3D-4399-B3A5-31490B28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15" y="1260758"/>
            <a:ext cx="8087884" cy="49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4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E5D01-09F6-4E72-ABC2-169FB67BDAA1}"/>
              </a:ext>
            </a:extLst>
          </p:cNvPr>
          <p:cNvSpPr txBox="1"/>
          <p:nvPr/>
        </p:nvSpPr>
        <p:spPr>
          <a:xfrm>
            <a:off x="2491004" y="1969731"/>
            <a:ext cx="720999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시계 방향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  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반시계방향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-1</a:t>
            </a: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N: 0  S: 1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서로 다른 극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(N, S)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이면 회전 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O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입력 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12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 방향으로 리스트에 데이터 입력</a:t>
            </a:r>
            <a:endParaRPr lang="en-US" altLang="ko-KR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K: 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회전 횟수</a:t>
            </a:r>
            <a:endParaRPr lang="en-US" altLang="ko-KR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K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개 개수대로 회전시키는 방법 입력</a:t>
            </a:r>
            <a:endParaRPr lang="en-US" altLang="ko-KR" sz="28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회전 시킨 톱니바퀴 번호</a:t>
            </a:r>
            <a:r>
              <a:rPr lang="en-US" altLang="ko-KR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28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회전 방향</a:t>
            </a:r>
          </a:p>
        </p:txBody>
      </p:sp>
    </p:spTree>
    <p:extLst>
      <p:ext uri="{BB962C8B-B14F-4D97-AF65-F5344CB8AC3E}">
        <p14:creationId xmlns:p14="http://schemas.microsoft.com/office/powerpoint/2010/main" val="360305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B58-22AA-4020-B8BA-36654A04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265"/>
            <a:ext cx="1783080" cy="70173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0" dirty="0"/>
              <a:t>INDEX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C9EC4-20A4-4B62-95BC-C97F591B479D}"/>
              </a:ext>
            </a:extLst>
          </p:cNvPr>
          <p:cNvSpPr txBox="1"/>
          <p:nvPr/>
        </p:nvSpPr>
        <p:spPr>
          <a:xfrm>
            <a:off x="2885094" y="2025066"/>
            <a:ext cx="642181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구현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고려해야 할 제약 사항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예시 문제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0841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4EC28-9E54-4F67-ADE2-A7C9F4F7F4AC}"/>
              </a:ext>
            </a:extLst>
          </p:cNvPr>
          <p:cNvSpPr txBox="1"/>
          <p:nvPr/>
        </p:nvSpPr>
        <p:spPr>
          <a:xfrm>
            <a:off x="1065966" y="1601596"/>
            <a:ext cx="1950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자료구조 생각해보기</a:t>
            </a:r>
          </a:p>
        </p:txBody>
      </p:sp>
      <p:pic>
        <p:nvPicPr>
          <p:cNvPr id="5122" name="Picture 2" descr="Java(자바)] Deque(덱/데크) 자료구조">
            <a:extLst>
              <a:ext uri="{FF2B5EF4-FFF2-40B4-BE49-F238E27FC236}">
                <a16:creationId xmlns:a16="http://schemas.microsoft.com/office/drawing/2014/main" id="{657F4950-8AFD-4996-A001-D6452ACDD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704" y="2123567"/>
            <a:ext cx="8295839" cy="320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6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17A024-B444-4C3F-A081-54915EED2ED7}"/>
              </a:ext>
            </a:extLst>
          </p:cNvPr>
          <p:cNvGrpSpPr/>
          <p:nvPr/>
        </p:nvGrpSpPr>
        <p:grpSpPr>
          <a:xfrm>
            <a:off x="1757704" y="1884606"/>
            <a:ext cx="8727224" cy="3088788"/>
            <a:chOff x="1757704" y="1458109"/>
            <a:chExt cx="8727224" cy="30887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F0ACD9-CAC1-4758-A029-86FAA8900CF1}"/>
                </a:ext>
              </a:extLst>
            </p:cNvPr>
            <p:cNvSpPr txBox="1"/>
            <p:nvPr/>
          </p:nvSpPr>
          <p:spPr>
            <a:xfrm>
              <a:off x="1757704" y="1458109"/>
              <a:ext cx="21595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양수</a:t>
              </a:r>
              <a:r>
                <a:rPr lang="en-US" altLang="ko-KR" dirty="0"/>
                <a:t> : </a:t>
              </a:r>
              <a:r>
                <a:rPr lang="ko-KR" altLang="en-US" dirty="0"/>
                <a:t>오른쪽으로 </a:t>
              </a:r>
              <a:r>
                <a:rPr lang="en-US" altLang="ko-KR" dirty="0"/>
                <a:t>n</a:t>
              </a:r>
              <a:r>
                <a:rPr lang="ko-KR" altLang="en-US" dirty="0"/>
                <a:t>칸</a:t>
              </a:r>
              <a:endParaRPr lang="en-US" altLang="ko-KR" dirty="0"/>
            </a:p>
            <a:p>
              <a:r>
                <a:rPr lang="ko-KR" altLang="en-US" dirty="0"/>
                <a:t>음수 </a:t>
              </a:r>
              <a:r>
                <a:rPr lang="en-US" altLang="ko-KR" dirty="0"/>
                <a:t>: </a:t>
              </a:r>
              <a:r>
                <a:rPr lang="ko-KR" altLang="en-US" dirty="0"/>
                <a:t>왼쪽으로 </a:t>
              </a:r>
              <a:r>
                <a:rPr lang="en-US" altLang="ko-KR" dirty="0"/>
                <a:t>n</a:t>
              </a:r>
              <a:r>
                <a:rPr lang="ko-KR" altLang="en-US" dirty="0"/>
                <a:t>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1DB7E0-6F84-4AC0-903D-FF191F361570}"/>
                </a:ext>
              </a:extLst>
            </p:cNvPr>
            <p:cNvSpPr txBox="1"/>
            <p:nvPr/>
          </p:nvSpPr>
          <p:spPr>
            <a:xfrm>
              <a:off x="1757704" y="2703616"/>
              <a:ext cx="353975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deq1 = deque([1, 2, 3])</a:t>
              </a:r>
            </a:p>
            <a:p>
              <a:r>
                <a:rPr lang="en-US" altLang="ko-KR" sz="2800" dirty="0"/>
                <a:t>deq1.rotate(1)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D34725-0ED8-4228-9126-3AC61C4DA9A2}"/>
                </a:ext>
              </a:extLst>
            </p:cNvPr>
            <p:cNvSpPr txBox="1"/>
            <p:nvPr/>
          </p:nvSpPr>
          <p:spPr>
            <a:xfrm>
              <a:off x="1757704" y="3892774"/>
              <a:ext cx="13181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C000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3, 1, 2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C3DB68-2BD1-40CA-AE07-01FD725BBD51}"/>
                </a:ext>
              </a:extLst>
            </p:cNvPr>
            <p:cNvSpPr txBox="1"/>
            <p:nvPr/>
          </p:nvSpPr>
          <p:spPr>
            <a:xfrm>
              <a:off x="6885866" y="2642946"/>
              <a:ext cx="359906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deq2 = deque([1, 2, 3])</a:t>
              </a:r>
            </a:p>
            <a:p>
              <a:r>
                <a:rPr lang="en-US" altLang="ko-KR" sz="2800" dirty="0"/>
                <a:t>deq2.rotate(-2)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783A2F-77CB-4ED2-81CD-C07E26691F98}"/>
                </a:ext>
              </a:extLst>
            </p:cNvPr>
            <p:cNvSpPr txBox="1"/>
            <p:nvPr/>
          </p:nvSpPr>
          <p:spPr>
            <a:xfrm>
              <a:off x="6885866" y="3962122"/>
              <a:ext cx="13181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C000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3, 1, 2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325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24FAA6-3F93-4114-8360-314015BF0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92"/>
          <a:stretch/>
        </p:blipFill>
        <p:spPr>
          <a:xfrm>
            <a:off x="1066098" y="2944549"/>
            <a:ext cx="10059804" cy="240138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6F95D7E-2E8C-45B4-9039-E532A967D6D5}"/>
              </a:ext>
            </a:extLst>
          </p:cNvPr>
          <p:cNvGrpSpPr/>
          <p:nvPr/>
        </p:nvGrpSpPr>
        <p:grpSpPr>
          <a:xfrm>
            <a:off x="5836482" y="2200373"/>
            <a:ext cx="3159238" cy="407772"/>
            <a:chOff x="2401303" y="1569308"/>
            <a:chExt cx="3159238" cy="407772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1266966C-BCDE-4EF9-993C-616D2AE2B38B}"/>
                </a:ext>
              </a:extLst>
            </p:cNvPr>
            <p:cNvSpPr/>
            <p:nvPr/>
          </p:nvSpPr>
          <p:spPr>
            <a:xfrm>
              <a:off x="4164227" y="1569308"/>
              <a:ext cx="1396314" cy="39541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95E4D7F3-BC7D-4AE8-BE80-A9A57C1D3CD4}"/>
                </a:ext>
              </a:extLst>
            </p:cNvPr>
            <p:cNvSpPr/>
            <p:nvPr/>
          </p:nvSpPr>
          <p:spPr>
            <a:xfrm flipH="1">
              <a:off x="2401303" y="1581664"/>
              <a:ext cx="1396314" cy="39541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EF3DAD-9F8C-4A5F-B6EF-DF245F71CBCA}"/>
              </a:ext>
            </a:extLst>
          </p:cNvPr>
          <p:cNvSpPr txBox="1"/>
          <p:nvPr/>
        </p:nvSpPr>
        <p:spPr>
          <a:xfrm>
            <a:off x="6241930" y="168669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C38D3-03F8-41EB-B23C-7DC6160130BC}"/>
              </a:ext>
            </a:extLst>
          </p:cNvPr>
          <p:cNvSpPr txBox="1"/>
          <p:nvPr/>
        </p:nvSpPr>
        <p:spPr>
          <a:xfrm>
            <a:off x="7712146" y="169370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오른쪽</a:t>
            </a:r>
          </a:p>
        </p:txBody>
      </p:sp>
    </p:spTree>
    <p:extLst>
      <p:ext uri="{BB962C8B-B14F-4D97-AF65-F5344CB8AC3E}">
        <p14:creationId xmlns:p14="http://schemas.microsoft.com/office/powerpoint/2010/main" val="274446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F3DAD-9F8C-4A5F-B6EF-DF245F71CBCA}"/>
              </a:ext>
            </a:extLst>
          </p:cNvPr>
          <p:cNvSpPr txBox="1"/>
          <p:nvPr/>
        </p:nvSpPr>
        <p:spPr>
          <a:xfrm>
            <a:off x="1554702" y="2090172"/>
            <a:ext cx="89723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+mj-ea"/>
                <a:ea typeface="+mj-ea"/>
              </a:rPr>
              <a:t>맞닿아 있는 부분이 서로 다른 극인지 확인</a:t>
            </a:r>
            <a:endParaRPr lang="en-US" altLang="ko-KR" sz="2800" dirty="0">
              <a:latin typeface="+mj-ea"/>
              <a:ea typeface="+mj-ea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latin typeface="+mj-ea"/>
                <a:ea typeface="+mj-ea"/>
              </a:rPr>
              <a:t>check</a:t>
            </a: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+mj-ea"/>
                <a:ea typeface="+mj-ea"/>
              </a:rPr>
              <a:t>해당 톱니바퀴의 양쪽을 확인</a:t>
            </a:r>
            <a:endParaRPr lang="en-US" altLang="ko-KR" sz="2800" dirty="0">
              <a:latin typeface="+mj-ea"/>
              <a:ea typeface="+mj-ea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latin typeface="+mj-ea"/>
                <a:ea typeface="+mj-ea"/>
              </a:rPr>
              <a:t>left</a:t>
            </a: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latin typeface="+mj-ea"/>
                <a:ea typeface="+mj-ea"/>
              </a:rPr>
              <a:t>right</a:t>
            </a: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+mj-ea"/>
                <a:ea typeface="+mj-ea"/>
              </a:rPr>
              <a:t>톱니바퀴들의 </a:t>
            </a:r>
            <a:r>
              <a:rPr lang="en-US" altLang="ko-KR" sz="2800" dirty="0">
                <a:latin typeface="+mj-ea"/>
                <a:ea typeface="+mj-ea"/>
              </a:rPr>
              <a:t>0</a:t>
            </a:r>
            <a:r>
              <a:rPr lang="ko-KR" altLang="en-US" sz="2800" dirty="0">
                <a:latin typeface="+mj-ea"/>
                <a:ea typeface="+mj-ea"/>
              </a:rPr>
              <a:t>번째 인덱스 들에 각각의 점수를 곱하여 합산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560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332A5B-E8D5-40B9-91F0-DE3D17B59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962" y="1078625"/>
            <a:ext cx="7486163" cy="5262979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from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collections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import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deque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# 맞닿은 면이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같은지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 아닌지 확인하는 함수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</a:b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def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+mn-ea"/>
              </a:rPr>
              <a:t>check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n1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&gt; 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    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gears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[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6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==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gears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[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    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return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False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# 서로 같은 극. 회전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X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    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else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    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return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True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# 서로 다른 극. 회전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O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else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    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gears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[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n1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==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gears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[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n2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][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6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    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return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False</a:t>
            </a:r>
            <a:b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</a:b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   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else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       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return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True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4238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3F941AE-31B7-4B14-A411-D3312510D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869" y="970903"/>
            <a:ext cx="5844747" cy="5632311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# 해당 톱니바퀴의 왼쪽 부분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</a:b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def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+mn-ea"/>
              </a:rPr>
              <a:t>left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direction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if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not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&lt;=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and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&lt;=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4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))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   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return</a:t>
            </a:r>
            <a:b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</a:b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   if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check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+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))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   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left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-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-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direction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        gears[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].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rotate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direction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  <a:t># 해당 톱니바퀴의 오른쪽 부분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+mn-ea"/>
              </a:rPr>
            </a:b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def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+mn-ea"/>
              </a:rPr>
              <a:t>right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direction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if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not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&lt;=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and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&lt;=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4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))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   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return</a:t>
            </a:r>
            <a:b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</a:b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    if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check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-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))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   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right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+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-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direction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        gears[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].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rotate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+mn-ea"/>
              </a:rPr>
              <a:t>direction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503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 문제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문제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683FB-8C8A-4310-81E4-5F30C16F8465}"/>
              </a:ext>
            </a:extLst>
          </p:cNvPr>
          <p:cNvSpPr txBox="1"/>
          <p:nvPr/>
        </p:nvSpPr>
        <p:spPr>
          <a:xfrm>
            <a:off x="415948" y="345986"/>
            <a:ext cx="268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BJ14891:</a:t>
            </a:r>
            <a:r>
              <a:rPr lang="ko-KR" altLang="en-US" sz="28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톱니바퀴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EFFCA0-A38B-4D9F-8494-24ED9AF71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704" y="970903"/>
            <a:ext cx="6176345" cy="5632311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gears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{}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for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i 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in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range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5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gears[i]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deque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list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map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int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input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())))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k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int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input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())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while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(k)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n, direction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map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int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input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().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split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())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   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left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(n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-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-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direction)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   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right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(n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+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,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-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direction)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    gears[n].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rotate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(direction)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    k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k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-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</a:b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ans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0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</a:b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for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i 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in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range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4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)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: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   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gear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gears[i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+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1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    ans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+=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gear[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0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]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*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+mn-ea"/>
              </a:rPr>
              <a:t>2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+mn-ea"/>
              </a:rPr>
              <a:t>**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i)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+mn-ea"/>
              </a:rPr>
              <a:t>print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+mn-ea"/>
              </a:rPr>
              <a:t>(ans)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6650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BB12A-C423-4C57-9D24-3DAF2FF55258}"/>
              </a:ext>
            </a:extLst>
          </p:cNvPr>
          <p:cNvSpPr txBox="1"/>
          <p:nvPr/>
        </p:nvSpPr>
        <p:spPr>
          <a:xfrm>
            <a:off x="2975295" y="2617365"/>
            <a:ext cx="624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 dirty="0"/>
              <a:t>감사합니다</a:t>
            </a:r>
            <a:r>
              <a:rPr lang="ko-KR" altLang="en-US" sz="8000" b="1" spc="-300" dirty="0">
                <a:sym typeface="Wingdings" panose="05000000000000000000" pitchFamily="2" charset="2"/>
              </a:rPr>
              <a:t>🤗</a:t>
            </a:r>
            <a:endParaRPr lang="ko-KR" altLang="en-US" sz="8000" b="1" spc="-300" dirty="0"/>
          </a:p>
        </p:txBody>
      </p:sp>
    </p:spTree>
    <p:extLst>
      <p:ext uri="{BB962C8B-B14F-4D97-AF65-F5344CB8AC3E}">
        <p14:creationId xmlns:p14="http://schemas.microsoft.com/office/powerpoint/2010/main" val="79576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개념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39351C-5F4F-4398-83BB-F1B3A12BE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/>
        </p:blipFill>
        <p:spPr>
          <a:xfrm>
            <a:off x="9240663" y="2432579"/>
            <a:ext cx="2118852" cy="17869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B1B913-02D3-44B5-AB6E-44FF8C8AF232}"/>
              </a:ext>
            </a:extLst>
          </p:cNvPr>
          <p:cNvGrpSpPr/>
          <p:nvPr/>
        </p:nvGrpSpPr>
        <p:grpSpPr>
          <a:xfrm>
            <a:off x="1355449" y="1236113"/>
            <a:ext cx="7885214" cy="3841990"/>
            <a:chOff x="1650670" y="908140"/>
            <a:chExt cx="7885214" cy="38419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3A5A1C-4B4D-4494-B0AE-BA4EDD8D9EEB}"/>
                </a:ext>
              </a:extLst>
            </p:cNvPr>
            <p:cNvSpPr txBox="1"/>
            <p:nvPr/>
          </p:nvSpPr>
          <p:spPr>
            <a:xfrm>
              <a:off x="1650670" y="908140"/>
              <a:ext cx="78852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구현 </a:t>
              </a:r>
              <a:r>
                <a:rPr lang="en-US" altLang="ko-KR" sz="60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(Implementation)</a:t>
              </a:r>
              <a:endParaRPr lang="ko-KR" altLang="en-US" sz="60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301DF08-4714-4208-9F15-6A6F0B1D2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50670" y="2090057"/>
              <a:ext cx="0" cy="2541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616CC-4173-4E04-8C71-BEE05255F261}"/>
                </a:ext>
              </a:extLst>
            </p:cNvPr>
            <p:cNvSpPr txBox="1"/>
            <p:nvPr/>
          </p:nvSpPr>
          <p:spPr>
            <a:xfrm>
              <a:off x="1816926" y="2749339"/>
              <a:ext cx="41207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 spc="-150" dirty="0">
                  <a:solidFill>
                    <a:srgbClr val="202020"/>
                  </a:solidFill>
                  <a:effectLst/>
                  <a:latin typeface="+mn-ea"/>
                </a:rPr>
                <a:t>:  </a:t>
              </a:r>
              <a:r>
                <a:rPr lang="ko-KR" altLang="en-US" b="0" i="0" spc="-150" dirty="0">
                  <a:solidFill>
                    <a:srgbClr val="202020"/>
                  </a:solidFill>
                  <a:effectLst/>
                  <a:latin typeface="+mn-ea"/>
                </a:rPr>
                <a:t>어떤 내용이 구체적인 사실로 나타나게 함</a:t>
              </a:r>
              <a:r>
                <a:rPr lang="en-US" altLang="ko-KR" b="0" i="0" spc="-150" dirty="0">
                  <a:solidFill>
                    <a:srgbClr val="202020"/>
                  </a:solidFill>
                  <a:effectLst/>
                  <a:latin typeface="+mn-ea"/>
                </a:rPr>
                <a:t>.</a:t>
              </a:r>
              <a:endParaRPr lang="ko-KR" altLang="en-US" spc="-15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3F3128-E364-4C3D-A407-6FA43B796964}"/>
                </a:ext>
              </a:extLst>
            </p:cNvPr>
            <p:cNvSpPr txBox="1"/>
            <p:nvPr/>
          </p:nvSpPr>
          <p:spPr>
            <a:xfrm>
              <a:off x="1816925" y="4103799"/>
              <a:ext cx="52013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과정은 비교적 생각하기 쉬우나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이를 코드로 구현하는 데 있어 어려움이 있는 알고리즘 유형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2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방법</a:t>
            </a:r>
          </a:p>
        </p:txBody>
      </p:sp>
      <p:pic>
        <p:nvPicPr>
          <p:cNvPr id="5" name="그래픽 4" descr="말풍선 윤곽선">
            <a:extLst>
              <a:ext uri="{FF2B5EF4-FFF2-40B4-BE49-F238E27FC236}">
                <a16:creationId xmlns:a16="http://schemas.microsoft.com/office/drawing/2014/main" id="{215A5832-4EE6-45AD-AF01-E36FC900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6182" y="686593"/>
            <a:ext cx="1837706" cy="1837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39A386-0FFC-48F9-9D30-DBB50BA8B0B7}"/>
              </a:ext>
            </a:extLst>
          </p:cNvPr>
          <p:cNvSpPr txBox="1"/>
          <p:nvPr/>
        </p:nvSpPr>
        <p:spPr>
          <a:xfrm>
            <a:off x="3643744" y="1924135"/>
            <a:ext cx="45977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머릿속에 있는 알고리즘을</a:t>
            </a:r>
            <a:endParaRPr lang="en-US" altLang="ko-KR" sz="3600" spc="-15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sz="36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소스코드로 바꾸는 과정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E6D94-12A4-4289-8A42-88FD43127A11}"/>
              </a:ext>
            </a:extLst>
          </p:cNvPr>
          <p:cNvGrpSpPr/>
          <p:nvPr/>
        </p:nvGrpSpPr>
        <p:grpSpPr>
          <a:xfrm>
            <a:off x="2884713" y="4129976"/>
            <a:ext cx="5902038" cy="1146276"/>
            <a:chOff x="2635331" y="3761841"/>
            <a:chExt cx="5902038" cy="11462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269A5C-E87B-4AAD-8987-241DF739FD2B}"/>
                </a:ext>
              </a:extLst>
            </p:cNvPr>
            <p:cNvSpPr txBox="1"/>
            <p:nvPr/>
          </p:nvSpPr>
          <p:spPr>
            <a:xfrm>
              <a:off x="3654631" y="3761841"/>
              <a:ext cx="48827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spc="-150" dirty="0">
                  <a:solidFill>
                    <a:srgbClr val="C0000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코딩을 많이 해보는게 유리 </a:t>
              </a:r>
              <a:r>
                <a:rPr lang="en-US" altLang="ko-KR" sz="3600" spc="-150" dirty="0">
                  <a:solidFill>
                    <a:srgbClr val="C0000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!</a:t>
              </a:r>
              <a:endParaRPr lang="ko-KR" altLang="en-US" sz="3600" spc="-150" dirty="0">
                <a:solidFill>
                  <a:srgbClr val="C000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3D58852-8273-41A0-A972-D70CEB5A40E2}"/>
                </a:ext>
              </a:extLst>
            </p:cNvPr>
            <p:cNvSpPr/>
            <p:nvPr/>
          </p:nvSpPr>
          <p:spPr>
            <a:xfrm>
              <a:off x="2635331" y="3877187"/>
              <a:ext cx="700645" cy="415637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05ED8E-26E7-4A34-9C25-B6498E6502B1}"/>
                </a:ext>
              </a:extLst>
            </p:cNvPr>
            <p:cNvSpPr txBox="1"/>
            <p:nvPr/>
          </p:nvSpPr>
          <p:spPr>
            <a:xfrm>
              <a:off x="3654631" y="4508007"/>
              <a:ext cx="34111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spc="-150" dirty="0">
                  <a:solidFill>
                    <a:srgbClr val="C00000"/>
                  </a:solidFill>
                  <a:latin typeface="+mn-ea"/>
                </a:rPr>
                <a:t>+ </a:t>
              </a:r>
              <a:r>
                <a:rPr lang="ko-KR" altLang="en-US" sz="2000" spc="-150" dirty="0">
                  <a:solidFill>
                    <a:srgbClr val="C00000"/>
                  </a:solidFill>
                  <a:latin typeface="+mn-ea"/>
                </a:rPr>
                <a:t>라이브러리 많이 사용해보기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615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종류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5E347109-E6A5-4CB8-BFDF-033DD66B3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104242"/>
              </p:ext>
            </p:extLst>
          </p:nvPr>
        </p:nvGraphicFramePr>
        <p:xfrm>
          <a:off x="3199079" y="1533390"/>
          <a:ext cx="5793839" cy="2902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C7843D-A066-480B-90CC-F66F479B62A3}"/>
              </a:ext>
            </a:extLst>
          </p:cNvPr>
          <p:cNvSpPr txBox="1"/>
          <p:nvPr/>
        </p:nvSpPr>
        <p:spPr>
          <a:xfrm>
            <a:off x="2687782" y="4589478"/>
            <a:ext cx="3408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+mn-ea"/>
              </a:rPr>
              <a:t>문제에서 제시한 알고리즘을 한 단계씩</a:t>
            </a:r>
            <a:endParaRPr lang="en-US" altLang="ko-KR" spc="-150" dirty="0">
              <a:latin typeface="+mn-ea"/>
            </a:endParaRPr>
          </a:p>
          <a:p>
            <a:r>
              <a:rPr lang="ko-KR" altLang="en-US" spc="-150" dirty="0">
                <a:latin typeface="+mn-ea"/>
              </a:rPr>
              <a:t>차례대로 직접 수행해야하는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5CABB-FD44-4091-B265-88B01C5BB710}"/>
              </a:ext>
            </a:extLst>
          </p:cNvPr>
          <p:cNvSpPr txBox="1"/>
          <p:nvPr/>
        </p:nvSpPr>
        <p:spPr>
          <a:xfrm>
            <a:off x="6272151" y="4589478"/>
            <a:ext cx="3408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+mn-ea"/>
              </a:rPr>
              <a:t>모든 경우의 수를 계산해서 푸는 문제</a:t>
            </a:r>
          </a:p>
        </p:txBody>
      </p:sp>
    </p:spTree>
    <p:extLst>
      <p:ext uri="{BB962C8B-B14F-4D97-AF65-F5344CB8AC3E}">
        <p14:creationId xmlns:p14="http://schemas.microsoft.com/office/powerpoint/2010/main" val="410527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고려해야 할 제약 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변수 범위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D35A3-3879-4535-A50D-4B743F917C62}"/>
              </a:ext>
            </a:extLst>
          </p:cNvPr>
          <p:cNvSpPr txBox="1"/>
          <p:nvPr/>
        </p:nvSpPr>
        <p:spPr>
          <a:xfrm>
            <a:off x="5786796" y="2667380"/>
            <a:ext cx="45977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 algn="ctr">
              <a:buAutoNum type="arabicPeriod"/>
            </a:pPr>
            <a:r>
              <a:rPr lang="ko-KR" altLang="en-US" sz="36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변수 범위</a:t>
            </a:r>
            <a:endParaRPr lang="en-US" altLang="ko-KR" sz="3600" spc="-15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742950" indent="-742950" algn="ctr">
              <a:buAutoNum type="arabicPeriod"/>
            </a:pPr>
            <a:r>
              <a:rPr lang="ko-KR" altLang="en-US" sz="36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배열 범위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3B31D7-F475-4EAA-8A91-C76F24C9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56" y="2157419"/>
            <a:ext cx="3962394" cy="580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888161-4264-4ACE-82A2-0D6CADFA2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256" y="2765813"/>
            <a:ext cx="3962394" cy="5017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915821-863B-4838-9B15-F38DC9DD8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851" y="3360557"/>
            <a:ext cx="3885207" cy="4502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9D5CAE-B479-483F-B76B-DBA102960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851" y="3858330"/>
            <a:ext cx="3885205" cy="50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1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고려해야 할 제약 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변수 범위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5F6DFE0-FDB2-45E1-80B7-2EA538C9CF55}"/>
              </a:ext>
            </a:extLst>
          </p:cNvPr>
          <p:cNvGrpSpPr/>
          <p:nvPr/>
        </p:nvGrpSpPr>
        <p:grpSpPr>
          <a:xfrm>
            <a:off x="974088" y="963503"/>
            <a:ext cx="10385427" cy="4298230"/>
            <a:chOff x="1204889" y="785373"/>
            <a:chExt cx="10385427" cy="429823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1A4AC70-0BE0-4209-967D-AB5B988B0479}"/>
                </a:ext>
              </a:extLst>
            </p:cNvPr>
            <p:cNvGrpSpPr/>
            <p:nvPr/>
          </p:nvGrpSpPr>
          <p:grpSpPr>
            <a:xfrm>
              <a:off x="1204889" y="785373"/>
              <a:ext cx="9782221" cy="3845072"/>
              <a:chOff x="1414231" y="1379140"/>
              <a:chExt cx="9782221" cy="384507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16E52B9-269E-47AA-AEFC-B86D303F5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4231" y="2059288"/>
                <a:ext cx="9363537" cy="248477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86143-396B-4396-9E37-DFE9923C0BC9}"/>
                  </a:ext>
                </a:extLst>
              </p:cNvPr>
              <p:cNvSpPr txBox="1"/>
              <p:nvPr/>
            </p:nvSpPr>
            <p:spPr>
              <a:xfrm>
                <a:off x="1414231" y="1379140"/>
                <a:ext cx="4120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pc="-150" dirty="0">
                    <a:latin typeface="+mn-ea"/>
                  </a:rPr>
                  <a:t>C/C++ </a:t>
                </a:r>
                <a:r>
                  <a:rPr lang="ko-KR" altLang="en-US" spc="-150" dirty="0">
                    <a:latin typeface="+mn-ea"/>
                  </a:rPr>
                  <a:t>에서의 자료형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351346-4FCF-45EF-929A-265D05A78800}"/>
                  </a:ext>
                </a:extLst>
              </p:cNvPr>
              <p:cNvSpPr txBox="1"/>
              <p:nvPr/>
            </p:nvSpPr>
            <p:spPr>
              <a:xfrm>
                <a:off x="9701229" y="3429000"/>
                <a:ext cx="570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pc="-150">
                    <a:solidFill>
                      <a:srgbClr val="C00000"/>
                    </a:solidFill>
                    <a:latin typeface="+mn-ea"/>
                  </a:rPr>
                  <a:t>21</a:t>
                </a:r>
                <a:r>
                  <a:rPr lang="ko-KR" altLang="en-US" spc="-150" dirty="0">
                    <a:solidFill>
                      <a:srgbClr val="C00000"/>
                    </a:solidFill>
                    <a:latin typeface="+mn-ea"/>
                  </a:rPr>
                  <a:t>억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4A0378-D4DD-4F16-B851-054137977833}"/>
                  </a:ext>
                </a:extLst>
              </p:cNvPr>
              <p:cNvSpPr txBox="1"/>
              <p:nvPr/>
            </p:nvSpPr>
            <p:spPr>
              <a:xfrm>
                <a:off x="10625525" y="4056413"/>
                <a:ext cx="570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pc="-150" dirty="0">
                    <a:solidFill>
                      <a:srgbClr val="C00000"/>
                    </a:solidFill>
                    <a:latin typeface="+mn-ea"/>
                  </a:rPr>
                  <a:t>21</a:t>
                </a:r>
                <a:r>
                  <a:rPr lang="ko-KR" altLang="en-US" spc="-150" dirty="0">
                    <a:solidFill>
                      <a:srgbClr val="C00000"/>
                    </a:solidFill>
                    <a:latin typeface="+mn-ea"/>
                  </a:rPr>
                  <a:t>억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71BFEB-A3C9-4684-9684-8981D999D757}"/>
                  </a:ext>
                </a:extLst>
              </p:cNvPr>
              <p:cNvSpPr txBox="1"/>
              <p:nvPr/>
            </p:nvSpPr>
            <p:spPr>
              <a:xfrm>
                <a:off x="9415765" y="2730609"/>
                <a:ext cx="570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pc="-150" dirty="0">
                    <a:solidFill>
                      <a:srgbClr val="C00000"/>
                    </a:solidFill>
                    <a:latin typeface="+mn-ea"/>
                  </a:rPr>
                  <a:t>32</a:t>
                </a:r>
                <a:r>
                  <a:rPr lang="ko-KR" altLang="en-US" spc="-150" dirty="0">
                    <a:solidFill>
                      <a:srgbClr val="C00000"/>
                    </a:solidFill>
                    <a:latin typeface="+mn-ea"/>
                  </a:rPr>
                  <a:t>만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D69F6C-32F5-4019-900C-C39DCF98C0BC}"/>
                  </a:ext>
                </a:extLst>
              </p:cNvPr>
              <p:cNvSpPr txBox="1"/>
              <p:nvPr/>
            </p:nvSpPr>
            <p:spPr>
              <a:xfrm>
                <a:off x="4582963" y="4854880"/>
                <a:ext cx="11127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pc="-150" dirty="0">
                    <a:latin typeface="+mn-ea"/>
                  </a:rPr>
                  <a:t>long</a:t>
                </a:r>
                <a:r>
                  <a:rPr lang="ko-KR" altLang="en-US" spc="-150" dirty="0">
                    <a:latin typeface="+mn-ea"/>
                  </a:rPr>
                  <a:t> </a:t>
                </a:r>
                <a:r>
                  <a:rPr lang="en-US" altLang="ko-KR" spc="-150" dirty="0">
                    <a:latin typeface="+mn-ea"/>
                  </a:rPr>
                  <a:t>long</a:t>
                </a:r>
                <a:endParaRPr lang="ko-KR" altLang="en-US" spc="-150" dirty="0">
                  <a:latin typeface="+mn-ea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7966EF-431B-4308-A3D6-74746ECEEE55}"/>
                </a:ext>
              </a:extLst>
            </p:cNvPr>
            <p:cNvSpPr txBox="1"/>
            <p:nvPr/>
          </p:nvSpPr>
          <p:spPr>
            <a:xfrm>
              <a:off x="5486400" y="4303026"/>
              <a:ext cx="61039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333333"/>
                  </a:solidFill>
                  <a:effectLst/>
                </a:rPr>
                <a:t>–9,223,372,036,854,775,808~</a:t>
              </a:r>
              <a:r>
                <a:rPr lang="ko-KR" altLang="en-US" dirty="0">
                  <a:solidFill>
                    <a:srgbClr val="555555"/>
                  </a:solidFill>
                  <a:effectLst/>
                </a:rPr>
                <a:t> </a:t>
              </a:r>
              <a:r>
                <a:rPr lang="en-US" altLang="ko-KR" dirty="0">
                  <a:solidFill>
                    <a:srgbClr val="333333"/>
                  </a:solidFill>
                  <a:effectLst/>
                </a:rPr>
                <a:t>9,223,372,036,854,775,807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DC9D56-4E8D-4ABC-8B0A-DA093C300EC2}"/>
                </a:ext>
              </a:extLst>
            </p:cNvPr>
            <p:cNvSpPr txBox="1"/>
            <p:nvPr/>
          </p:nvSpPr>
          <p:spPr>
            <a:xfrm>
              <a:off x="5527962" y="4714271"/>
              <a:ext cx="717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pc="-150">
                  <a:solidFill>
                    <a:srgbClr val="C00000"/>
                  </a:solidFill>
                  <a:latin typeface="+mn-ea"/>
                </a:rPr>
                <a:t>922</a:t>
              </a:r>
              <a:r>
                <a:rPr lang="ko-KR" altLang="en-US" spc="-150" dirty="0">
                  <a:solidFill>
                    <a:srgbClr val="C00000"/>
                  </a:solidFill>
                  <a:latin typeface="+mn-ea"/>
                </a:rPr>
                <a:t>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46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고려해야 할 제약 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리스트 크기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91AD2E4F-9105-405C-B561-7350445A2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37243"/>
              </p:ext>
            </p:extLst>
          </p:nvPr>
        </p:nvGraphicFramePr>
        <p:xfrm>
          <a:off x="2032000" y="268732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680974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75652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메모리 사용량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53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 (</a:t>
                      </a:r>
                      <a:r>
                        <a:rPr lang="ko-KR" altLang="en-US" dirty="0"/>
                        <a:t>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4KB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5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1000000 (</a:t>
                      </a:r>
                      <a:r>
                        <a:rPr lang="ko-KR" altLang="en-US" dirty="0"/>
                        <a:t>백만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4MB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34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10000000 (</a:t>
                      </a:r>
                      <a:r>
                        <a:rPr lang="ko-KR" altLang="en-US" dirty="0"/>
                        <a:t>천만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40MB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4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18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고려해야 할 제약 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D673DD-840D-4C27-ABBE-A1FA58D5B75A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구현 문제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55345-1C42-45C5-B2B7-C305F3A2887D}"/>
              </a:ext>
            </a:extLst>
          </p:cNvPr>
          <p:cNvSpPr txBox="1"/>
          <p:nvPr/>
        </p:nvSpPr>
        <p:spPr>
          <a:xfrm>
            <a:off x="2635826" y="1936010"/>
            <a:ext cx="692034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4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장황하다</a:t>
            </a:r>
            <a:r>
              <a:rPr lang="en-US" altLang="ko-KR" sz="44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en-US" altLang="ko-KR" sz="44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  <a:r>
              <a:rPr lang="ko-KR" altLang="en-US" sz="44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차원 공간을 자주 다룬다</a:t>
            </a:r>
            <a:r>
              <a:rPr lang="en-US" altLang="ko-KR" sz="44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44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시뮬레이션이면 그림을 준다</a:t>
            </a:r>
            <a:r>
              <a:rPr lang="en-US" altLang="ko-KR" sz="44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sz="44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단계나 절차를 준다</a:t>
            </a:r>
            <a:r>
              <a:rPr lang="en-US" altLang="ko-KR" sz="4400" spc="-15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  <a:endParaRPr lang="ko-KR" altLang="en-US" sz="4400" spc="-15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86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5">
      <a:majorFont>
        <a:latin typeface="AppleSDGothicNeoM00"/>
        <a:ea typeface="AppleSDGothicNeoM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5116</TotalTime>
  <Words>1039</Words>
  <Application>Microsoft Office PowerPoint</Application>
  <PresentationFormat>와이드스크린</PresentationFormat>
  <Paragraphs>171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AppleSDGothicNeoM00</vt:lpstr>
      <vt:lpstr>나눔스퀘어 ExtraBold</vt:lpstr>
      <vt:lpstr>AppleSDGothicNeoEB00</vt:lpstr>
      <vt:lpstr>HY견고딕</vt:lpstr>
      <vt:lpstr>Arial</vt:lpstr>
      <vt:lpstr>Wingdings</vt:lpstr>
      <vt:lpstr>AppleSDGothicNeoB00</vt:lpstr>
      <vt:lpstr>맑은 고딕</vt:lpstr>
      <vt:lpstr>Office 테마</vt:lpstr>
      <vt:lpstr>SSL 세미나 알고리즘 구현 </vt:lpstr>
      <vt:lpstr>INDEX</vt:lpstr>
      <vt:lpstr>구현</vt:lpstr>
      <vt:lpstr>구현</vt:lpstr>
      <vt:lpstr>구현</vt:lpstr>
      <vt:lpstr>고려해야 할 제약 사항</vt:lpstr>
      <vt:lpstr>고려해야 할 제약 사항</vt:lpstr>
      <vt:lpstr>고려해야 할 제약 사항</vt:lpstr>
      <vt:lpstr>고려해야 할 제약 사항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예시 문제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세미나 STACK</dc:title>
  <dc:creator>염 정아</dc:creator>
  <cp:lastModifiedBy>Yeom yeom</cp:lastModifiedBy>
  <cp:revision>361</cp:revision>
  <cp:lastPrinted>2020-01-14T04:42:14Z</cp:lastPrinted>
  <dcterms:created xsi:type="dcterms:W3CDTF">2020-01-13T07:29:28Z</dcterms:created>
  <dcterms:modified xsi:type="dcterms:W3CDTF">2021-03-16T07:20:59Z</dcterms:modified>
</cp:coreProperties>
</file>